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30DA4-CBF1-4F84-AEA5-C9A8903616EE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409DA-E1B4-4752-A981-6DC33395E4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944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30DA4-CBF1-4F84-AEA5-C9A8903616EE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409DA-E1B4-4752-A981-6DC33395E4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320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30DA4-CBF1-4F84-AEA5-C9A8903616EE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409DA-E1B4-4752-A981-6DC33395E4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0381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30DA4-CBF1-4F84-AEA5-C9A8903616EE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409DA-E1B4-4752-A981-6DC33395E4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0807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30DA4-CBF1-4F84-AEA5-C9A8903616EE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409DA-E1B4-4752-A981-6DC33395E4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6743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30DA4-CBF1-4F84-AEA5-C9A8903616EE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409DA-E1B4-4752-A981-6DC33395E4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8825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30DA4-CBF1-4F84-AEA5-C9A8903616EE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409DA-E1B4-4752-A981-6DC33395E4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4847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30DA4-CBF1-4F84-AEA5-C9A8903616EE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409DA-E1B4-4752-A981-6DC33395E4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471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30DA4-CBF1-4F84-AEA5-C9A8903616EE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409DA-E1B4-4752-A981-6DC33395E4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5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30DA4-CBF1-4F84-AEA5-C9A8903616EE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409DA-E1B4-4752-A981-6DC33395E4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268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30DA4-CBF1-4F84-AEA5-C9A8903616EE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409DA-E1B4-4752-A981-6DC33395E4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831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730DA4-CBF1-4F84-AEA5-C9A8903616EE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F409DA-E1B4-4752-A981-6DC33395E4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979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SingleTon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Chapter 7 Design and implementation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3099C-5FA5-B04A-B819-64718E2A253A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1026" name="Picture 2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8850" y="1746251"/>
            <a:ext cx="6076950" cy="4562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199819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SingleTon</a:t>
            </a:r>
            <a:r>
              <a:rPr lang="en-US" dirty="0"/>
              <a:t> in PHP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Chapter 7 Design and implementation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3099C-5FA5-B04A-B819-64718E2A253A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2050" name="Picture 2" descr="Image result for singleton ph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8900" y="1600200"/>
            <a:ext cx="6934200" cy="5200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/>
          <a:srcRect l="8463" t="21210" r="10362" b="17552"/>
          <a:stretch/>
        </p:blipFill>
        <p:spPr>
          <a:xfrm>
            <a:off x="1914619" y="1214190"/>
            <a:ext cx="7045977" cy="13603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19726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</Words>
  <Application>Microsoft Office PowerPoint</Application>
  <PresentationFormat>Widescreen</PresentationFormat>
  <Paragraphs>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SingleTon</vt:lpstr>
      <vt:lpstr>SingleTon in PHP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SingleTon</dc:title>
  <dc:creator>ASUS</dc:creator>
  <cp:lastModifiedBy>ASUS</cp:lastModifiedBy>
  <cp:revision>1</cp:revision>
  <dcterms:created xsi:type="dcterms:W3CDTF">2017-05-03T08:42:44Z</dcterms:created>
  <dcterms:modified xsi:type="dcterms:W3CDTF">2017-05-03T08:43:17Z</dcterms:modified>
</cp:coreProperties>
</file>