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Design Patterns</a:t>
            </a:r>
            <a:br>
              <a:rPr lang="en-US" dirty="0"/>
            </a:br>
            <a:r>
              <a:rPr lang="en-US" dirty="0"/>
              <a:t>Strategy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Dr, </a:t>
            </a:r>
            <a:r>
              <a:rPr lang="en-US" dirty="0" err="1"/>
              <a:t>Ayman</a:t>
            </a:r>
            <a:r>
              <a:rPr lang="en-US" dirty="0"/>
              <a:t> </a:t>
            </a:r>
            <a:r>
              <a:rPr lang="en-US" dirty="0" err="1"/>
              <a:t>Ezzat</a:t>
            </a:r>
            <a:endParaRPr lang="en-US" dirty="0"/>
          </a:p>
          <a:p>
            <a:r>
              <a:rPr lang="en-US" dirty="0"/>
              <a:t>SWE1@fcih.net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Business Rules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072898"/>
            <a:ext cx="6991350" cy="41052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425" y="1156356"/>
            <a:ext cx="4362450" cy="75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15092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Sorting 1/3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1072" y="1295400"/>
            <a:ext cx="7029450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60316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3525" y="-7860"/>
            <a:ext cx="3343275" cy="1143000"/>
          </a:xfrm>
        </p:spPr>
        <p:txBody>
          <a:bodyPr/>
          <a:lstStyle/>
          <a:p>
            <a:r>
              <a:rPr lang="en-US" dirty="0"/>
              <a:t>Sort 2/3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6633"/>
            <a:ext cx="5324475" cy="33718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1572" y="2974112"/>
            <a:ext cx="5343525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50053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76850" y="274638"/>
            <a:ext cx="3409950" cy="1143000"/>
          </a:xfrm>
        </p:spPr>
        <p:txBody>
          <a:bodyPr/>
          <a:lstStyle/>
          <a:p>
            <a:r>
              <a:rPr lang="en-US" dirty="0"/>
              <a:t>Sort 3/3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0093"/>
            <a:ext cx="5276850" cy="58293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2400" y="4512168"/>
            <a:ext cx="5448300" cy="237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0768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Applying Interfaces	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Put behavior inside interfaces ad implement them.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90925" y="2286000"/>
            <a:ext cx="5553075" cy="3490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3429000"/>
            <a:ext cx="3067050" cy="290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0" y="2971800"/>
            <a:ext cx="35090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Important Design Principle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81400" y="5486400"/>
            <a:ext cx="400838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Program to interface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Implement any behavior you like by implementing the interface and apply </a:t>
            </a:r>
            <a:r>
              <a:rPr lang="en-US" b="1" dirty="0"/>
              <a:t>polymorphism.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3352800"/>
            <a:ext cx="86360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Strategy pattern code 1/2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66800" y="1447800"/>
            <a:ext cx="7248525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Strategy pattern code 2/2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1143000"/>
            <a:ext cx="722428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24400" y="2286000"/>
            <a:ext cx="441960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343400"/>
            <a:ext cx="6164216" cy="2514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9" name="Straight Arrow Connector 8"/>
          <p:cNvCxnSpPr/>
          <p:nvPr/>
        </p:nvCxnSpPr>
        <p:spPr>
          <a:xfrm rot="16200000" flipV="1">
            <a:off x="2171700" y="3771900"/>
            <a:ext cx="2590800" cy="228600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Dynamic bind behavior</a:t>
            </a: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33525" y="5105400"/>
            <a:ext cx="7610475" cy="143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1200150"/>
            <a:ext cx="7962900" cy="245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05200" y="3248025"/>
            <a:ext cx="5372100" cy="170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7" name="Straight Arrow Connector 6"/>
          <p:cNvCxnSpPr/>
          <p:nvPr/>
        </p:nvCxnSpPr>
        <p:spPr>
          <a:xfrm rot="10800000" flipV="1">
            <a:off x="3962400" y="3962400"/>
            <a:ext cx="2971800" cy="1447800"/>
          </a:xfrm>
          <a:prstGeom prst="straightConnector1">
            <a:avLst/>
          </a:prstGeom>
          <a:ln w="222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352800"/>
            <a:ext cx="3352800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TextBox 10"/>
          <p:cNvSpPr txBox="1"/>
          <p:nvPr/>
        </p:nvSpPr>
        <p:spPr>
          <a:xfrm>
            <a:off x="1143000" y="3810000"/>
            <a:ext cx="9821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Set, Get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Composition is better than inheritance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2286000"/>
            <a:ext cx="8512528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Examples of usage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Jumping between algorithms</a:t>
            </a:r>
          </a:p>
          <a:p>
            <a:r>
              <a:rPr lang="en-US" dirty="0"/>
              <a:t>Encryption/Decryption</a:t>
            </a:r>
          </a:p>
          <a:p>
            <a:r>
              <a:rPr lang="en-US" dirty="0"/>
              <a:t>Business Rules like (Gender or </a:t>
            </a:r>
            <a:r>
              <a:rPr lang="en-US" dirty="0" err="1"/>
              <a:t>Lastname</a:t>
            </a:r>
            <a:r>
              <a:rPr lang="en-US" dirty="0"/>
              <a:t>)</a:t>
            </a:r>
          </a:p>
          <a:p>
            <a:r>
              <a:rPr lang="en-US" dirty="0"/>
              <a:t>Sorting</a:t>
            </a:r>
          </a:p>
          <a:p>
            <a:r>
              <a:rPr lang="en-US" dirty="0"/>
              <a:t>Most Popular Article (By views, By country ..</a:t>
            </a:r>
            <a:r>
              <a:rPr lang="en-US" dirty="0" err="1"/>
              <a:t>etc</a:t>
            </a:r>
            <a:r>
              <a:rPr lang="en-US" dirty="0"/>
              <a:t>)</a:t>
            </a:r>
          </a:p>
          <a:p>
            <a:r>
              <a:rPr lang="en-US" dirty="0"/>
              <a:t>Games</a:t>
            </a:r>
          </a:p>
        </p:txBody>
      </p:sp>
    </p:spTree>
    <p:extLst>
      <p:ext uri="{BB962C8B-B14F-4D97-AF65-F5344CB8AC3E}">
        <p14:creationId xmlns:p14="http://schemas.microsoft.com/office/powerpoint/2010/main" val="23278196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9827" y="20715"/>
            <a:ext cx="8229600" cy="1143000"/>
          </a:xfrm>
        </p:spPr>
        <p:txBody>
          <a:bodyPr/>
          <a:lstStyle/>
          <a:p>
            <a:r>
              <a:rPr lang="en-US" dirty="0"/>
              <a:t>Encrypt or cyphering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410200"/>
            <a:ext cx="8229600" cy="715963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Would return the correct strategy instance for the cipher.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1066800"/>
            <a:ext cx="7038975" cy="42100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1200" y="6011863"/>
            <a:ext cx="4800600" cy="495300"/>
          </a:xfrm>
          <a:prstGeom prst="rect">
            <a:avLst/>
          </a:prstGeom>
        </p:spPr>
      </p:pic>
      <p:sp>
        <p:nvSpPr>
          <p:cNvPr id="6" name="Oval 5"/>
          <p:cNvSpPr/>
          <p:nvPr/>
        </p:nvSpPr>
        <p:spPr>
          <a:xfrm>
            <a:off x="3124200" y="6069012"/>
            <a:ext cx="1066800" cy="40798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56672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335</TotalTime>
  <Words>105</Words>
  <Application>Microsoft Office PowerPoint</Application>
  <PresentationFormat>On-screen Show (4:3)</PresentationFormat>
  <Paragraphs>26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Arial</vt:lpstr>
      <vt:lpstr>Calibri</vt:lpstr>
      <vt:lpstr>Office Theme</vt:lpstr>
      <vt:lpstr>Design Patterns Strategy</vt:lpstr>
      <vt:lpstr>Applying Interfaces </vt:lpstr>
      <vt:lpstr>Program to interface</vt:lpstr>
      <vt:lpstr>Strategy pattern code 1/2</vt:lpstr>
      <vt:lpstr>Strategy pattern code 2/2</vt:lpstr>
      <vt:lpstr>Dynamic bind behavior</vt:lpstr>
      <vt:lpstr>Composition is better than inheritance</vt:lpstr>
      <vt:lpstr>Examples of usage</vt:lpstr>
      <vt:lpstr>Encrypt or cyphering</vt:lpstr>
      <vt:lpstr>Business Rules</vt:lpstr>
      <vt:lpstr>Sorting 1/3</vt:lpstr>
      <vt:lpstr>Sort 2/3</vt:lpstr>
      <vt:lpstr>Sort 3/3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Design Patterns</dc:title>
  <dc:creator>kae</dc:creator>
  <cp:lastModifiedBy>ASUS</cp:lastModifiedBy>
  <cp:revision>35</cp:revision>
  <dcterms:created xsi:type="dcterms:W3CDTF">2006-08-16T00:00:00Z</dcterms:created>
  <dcterms:modified xsi:type="dcterms:W3CDTF">2017-04-18T11:11:46Z</dcterms:modified>
</cp:coreProperties>
</file>